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60" r:id="rId5"/>
    <p:sldId id="257" r:id="rId6"/>
    <p:sldId id="267" r:id="rId7"/>
    <p:sldId id="269" r:id="rId8"/>
    <p:sldId id="273" r:id="rId9"/>
    <p:sldId id="270" r:id="rId10"/>
    <p:sldId id="271" r:id="rId11"/>
    <p:sldId id="272" r:id="rId12"/>
    <p:sldId id="275" r:id="rId13"/>
    <p:sldId id="261" r:id="rId14"/>
    <p:sldId id="262" r:id="rId15"/>
    <p:sldId id="263" r:id="rId16"/>
    <p:sldId id="264" r:id="rId17"/>
    <p:sldId id="265" r:id="rId18"/>
    <p:sldId id="266" r:id="rId19"/>
    <p:sldId id="301" r:id="rId20"/>
    <p:sldId id="274" r:id="rId21"/>
    <p:sldId id="276" r:id="rId22"/>
    <p:sldId id="300" r:id="rId23"/>
    <p:sldId id="299" r:id="rId24"/>
    <p:sldId id="298" r:id="rId25"/>
    <p:sldId id="297" r:id="rId26"/>
    <p:sldId id="296" r:id="rId27"/>
    <p:sldId id="295" r:id="rId28"/>
    <p:sldId id="294" r:id="rId29"/>
    <p:sldId id="293" r:id="rId30"/>
    <p:sldId id="292" r:id="rId31"/>
    <p:sldId id="291" r:id="rId32"/>
    <p:sldId id="290" r:id="rId33"/>
    <p:sldId id="289" r:id="rId34"/>
    <p:sldId id="288" r:id="rId35"/>
    <p:sldId id="287" r:id="rId36"/>
    <p:sldId id="283" r:id="rId37"/>
    <p:sldId id="286" r:id="rId38"/>
    <p:sldId id="285" r:id="rId39"/>
    <p:sldId id="284" r:id="rId40"/>
    <p:sldId id="282" r:id="rId41"/>
    <p:sldId id="281" r:id="rId42"/>
    <p:sldId id="280" r:id="rId4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749AC1-8D5E-4EB5-87AD-0760D45420E8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C47C68-5B2F-42B5-95FE-C3031574EEB1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0161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Полилиния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Полилиния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Полилиния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Полилиния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Полилиния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Полилиния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rtlCol="0"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815812-E7A5-423B-A4CD-91264BE644F4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484311" y="5299603"/>
            <a:ext cx="10018711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291C90-E574-46B8-A18E-DB15AFB9C029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84312" y="4343400"/>
            <a:ext cx="10018713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A2521-9CA0-4271-803C-E21A38DF77A5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436811" y="3428999"/>
            <a:ext cx="8532815" cy="381000"/>
          </a:xfrm>
        </p:spPr>
        <p:txBody>
          <a:bodyPr rtlCol="0"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1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DA6D4-AD93-496F-8807-BE9D5D3FCE8B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rtlCol="0" anchor="b">
            <a:normAutofit/>
          </a:bodyPr>
          <a:lstStyle>
            <a:lvl1pPr algn="r">
              <a:defRPr sz="32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84312" y="4777381"/>
            <a:ext cx="10018710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32C264-9532-41AF-8147-567A816F9739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84312" y="4775200"/>
            <a:ext cx="10018710" cy="10160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CC3465-FC36-478E-BBBA-4D9D2E25C3DB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3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BB5146-8849-4C5D-871C-523B68084F60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1A62E5-9780-4DB9-90F1-7C13B85495E8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484312" y="685800"/>
            <a:ext cx="8019742" cy="5105400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F334CB-82B1-431D-9288-141D7E049C2C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FDAD2-DE13-4666-A9A8-45681A8C13D9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rtlCol="0" anchor="b"/>
          <a:lstStyle>
            <a:lvl1pPr algn="r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72278" y="4777381"/>
            <a:ext cx="8930748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926212-8E5E-49B2-8CB1-3DD57A5CAA07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484312" y="2666999"/>
            <a:ext cx="4895055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607967" y="2667000"/>
            <a:ext cx="4895056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6D9F64-67C3-4E8D-969A-E4033FFBE89C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72179" y="2658533"/>
            <a:ext cx="460718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484311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880487" y="2667000"/>
            <a:ext cx="462253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607967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2703F4-76F8-47AB-A155-5E5A158A3D27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78561A-7C2D-40CD-B5FA-3F8C8C1C25D7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C4A36-22CD-4D8F-83D8-5DED3A9012F1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262033" y="685799"/>
            <a:ext cx="6240990" cy="5105401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484312" y="2971800"/>
            <a:ext cx="3549121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5C20CC-FFA6-44FF-8FD9-6B317E9DA86A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482724" y="3124199"/>
            <a:ext cx="5426158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E1C0CA-6D03-47F2-99A7-22E96C4342E4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Полилиния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Полилиния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Полилиния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Полилиния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Полилиния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Полилиния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BBBB1638-6A45-40AC-8B9E-ABD7B126E7E7}" type="datetime1">
              <a:rPr lang="ru-RU" noProof="1" smtClean="0"/>
              <a:t>13.11.2019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Полилиния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Полилиния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Полилиния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Полилиния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Полилиния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Полилиния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189" y="2040086"/>
            <a:ext cx="8174971" cy="1072451"/>
          </a:xfrm>
        </p:spPr>
        <p:txBody>
          <a:bodyPr rtlCol="0">
            <a:noAutofit/>
          </a:bodyPr>
          <a:lstStyle/>
          <a:p>
            <a:pPr algn="l"/>
            <a:r>
              <a:rPr lang="uk-UA" sz="8000" noProof="1">
                <a:cs typeface="Times New Roman" panose="02020603050405020304" pitchFamily="18" charset="0"/>
              </a:rPr>
              <a:t>Реализация</a:t>
            </a:r>
            <a:r>
              <a:rPr lang="uk-UA" sz="8000" noProof="1"/>
              <a:t> </a:t>
            </a:r>
            <a:r>
              <a:rPr lang="ru-RU" sz="8000" noProof="1"/>
              <a:t>С</a:t>
            </a:r>
            <a:r>
              <a:rPr lang="en-US" sz="8000" noProof="1"/>
              <a:t>I/CD</a:t>
            </a:r>
            <a:endParaRPr lang="ru-RU" sz="8000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30" y="5053781"/>
            <a:ext cx="2407786" cy="1255288"/>
          </a:xfrm>
        </p:spPr>
        <p:txBody>
          <a:bodyPr rtlCol="0">
            <a:normAutofit lnSpcReduction="10000"/>
          </a:bodyPr>
          <a:lstStyle/>
          <a:p>
            <a:pPr algn="l" rtl="0"/>
            <a:r>
              <a:rPr lang="uk-UA" noProof="1"/>
              <a:t>Мороз Д.Д.</a:t>
            </a:r>
          </a:p>
          <a:p>
            <a:pPr algn="l" rtl="0"/>
            <a:r>
              <a:rPr lang="uk-UA" noProof="1"/>
              <a:t>Немзер Г.А.</a:t>
            </a:r>
          </a:p>
          <a:p>
            <a:pPr algn="l" rtl="0"/>
            <a:r>
              <a:rPr lang="ru-RU" noProof="1"/>
              <a:t>Збаражский К.А.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1962090-30C1-441A-A132-EFF19022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160517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11600" dirty="0">
                <a:solidFill>
                  <a:schemeClr val="bg1"/>
                </a:solidFill>
              </a:rPr>
              <a:t>Terraform</a:t>
            </a:r>
            <a:r>
              <a:rPr lang="en-US" sz="9600" dirty="0">
                <a:solidFill>
                  <a:schemeClr val="bg1"/>
                </a:solidFill>
              </a:rPr>
              <a:t> </a:t>
            </a:r>
            <a:endParaRPr lang="ru-RU" sz="9600" dirty="0">
              <a:solidFill>
                <a:schemeClr val="bg1"/>
              </a:solidFill>
            </a:endParaRPr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F067CFE-A59C-4D56-B6E0-AA1A415A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33" y="3357769"/>
            <a:ext cx="2338866" cy="233886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35DB21-30F6-4A59-A219-70E97C183713}"/>
              </a:ext>
            </a:extLst>
          </p:cNvPr>
          <p:cNvSpPr/>
          <p:nvPr/>
        </p:nvSpPr>
        <p:spPr>
          <a:xfrm>
            <a:off x="11842376" y="6409765"/>
            <a:ext cx="349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440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90C76-2B54-467A-9415-8EC44A7B0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575" y="89452"/>
            <a:ext cx="5940425" cy="35184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33E2D7-CD48-40D4-9A1F-DF81CC5B28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0000" y="2541884"/>
            <a:ext cx="5940425" cy="351845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75F2C6-D358-4E0C-9301-3657DA6E0D0B}"/>
              </a:ext>
            </a:extLst>
          </p:cNvPr>
          <p:cNvSpPr/>
          <p:nvPr/>
        </p:nvSpPr>
        <p:spPr>
          <a:xfrm>
            <a:off x="11698941" y="6355976"/>
            <a:ext cx="49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3121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63DC3F-3574-4856-81C2-C5BD9F1BA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790575"/>
            <a:ext cx="5940425" cy="527685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209106-0394-46F8-B6FD-3372C9B58AE9}"/>
              </a:ext>
            </a:extLst>
          </p:cNvPr>
          <p:cNvSpPr/>
          <p:nvPr/>
        </p:nvSpPr>
        <p:spPr>
          <a:xfrm>
            <a:off x="11627224" y="6369725"/>
            <a:ext cx="56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854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D3AFCB-8048-4EFC-9755-534923C19F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4" y="0"/>
            <a:ext cx="5521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95521-3451-4117-B36F-DEDB9855B9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41" y="0"/>
            <a:ext cx="5940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12C10BE-E75E-4205-84DF-A750CC280E6E}"/>
              </a:ext>
            </a:extLst>
          </p:cNvPr>
          <p:cNvSpPr/>
          <p:nvPr/>
        </p:nvSpPr>
        <p:spPr>
          <a:xfrm>
            <a:off x="11752729" y="6351795"/>
            <a:ext cx="439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12</a:t>
            </a:r>
            <a:endParaRPr lang="uk-UA" noProof="1"/>
          </a:p>
        </p:txBody>
      </p:sp>
    </p:spTree>
    <p:extLst>
      <p:ext uri="{BB962C8B-B14F-4D97-AF65-F5344CB8AC3E}">
        <p14:creationId xmlns:p14="http://schemas.microsoft.com/office/powerpoint/2010/main" val="5717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62494B-B3CF-46AD-BBA0-7B3C334EE05F}"/>
              </a:ext>
            </a:extLst>
          </p:cNvPr>
          <p:cNvPicPr/>
          <p:nvPr/>
        </p:nvPicPr>
        <p:blipFill rotWithShape="1">
          <a:blip r:embed="rId2"/>
          <a:srcRect b="45717"/>
          <a:stretch/>
        </p:blipFill>
        <p:spPr bwMode="auto">
          <a:xfrm>
            <a:off x="1557544" y="1381871"/>
            <a:ext cx="9076911" cy="2047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5BA3FD-DDB8-4242-9F44-FDE2EE65E3E2}"/>
              </a:ext>
            </a:extLst>
          </p:cNvPr>
          <p:cNvPicPr/>
          <p:nvPr/>
        </p:nvPicPr>
        <p:blipFill rotWithShape="1">
          <a:blip r:embed="rId3"/>
          <a:srcRect b="52751"/>
          <a:stretch/>
        </p:blipFill>
        <p:spPr bwMode="auto">
          <a:xfrm>
            <a:off x="1557543" y="3429000"/>
            <a:ext cx="9076911" cy="2047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23ADF3-949B-47EF-A4F5-49F2978045E6}"/>
              </a:ext>
            </a:extLst>
          </p:cNvPr>
          <p:cNvSpPr/>
          <p:nvPr/>
        </p:nvSpPr>
        <p:spPr>
          <a:xfrm>
            <a:off x="11698941" y="6298007"/>
            <a:ext cx="430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13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9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7E7D34-181A-4DDE-8083-09335F0E4D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27" y="0"/>
            <a:ext cx="5667029" cy="6868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46C40D-3233-47B6-8923-A59E17148074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14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5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8">
            <a:extLst>
              <a:ext uri="{FF2B5EF4-FFF2-40B4-BE49-F238E27FC236}">
                <a16:creationId xmlns:a16="http://schemas.microsoft.com/office/drawing/2014/main" id="{421D2D82-B40A-47AE-A7D6-966992BE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160517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11600" dirty="0">
                <a:solidFill>
                  <a:schemeClr val="bg1"/>
                </a:solidFill>
              </a:rPr>
              <a:t>Jenkins</a:t>
            </a:r>
            <a:r>
              <a:rPr lang="en-US" sz="9600" dirty="0">
                <a:solidFill>
                  <a:schemeClr val="bg1"/>
                </a:solidFill>
              </a:rPr>
              <a:t> </a:t>
            </a:r>
            <a:endParaRPr lang="ru-RU" sz="96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комнат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A692A-9752-45F4-89CE-FD0164B4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44" y="3429000"/>
            <a:ext cx="3113907" cy="311390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03C637-5B40-4A22-973B-718F29A7FA56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15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8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F22857-0C9B-471E-9A18-D52295C8A9F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"/>
          <a:stretch/>
        </p:blipFill>
        <p:spPr bwMode="auto">
          <a:xfrm>
            <a:off x="2145416" y="230933"/>
            <a:ext cx="8439757" cy="47883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0D2978-F01A-4D7C-903F-9A292E5FB31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16" r="46893" b="1972"/>
          <a:stretch/>
        </p:blipFill>
        <p:spPr bwMode="auto">
          <a:xfrm>
            <a:off x="3259510" y="5296728"/>
            <a:ext cx="6010910" cy="876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9BA436-FE2B-4C4A-A5EA-16243455F45D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16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1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68ACD-71A6-4846-9083-AE96533661F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2" r="47089" b="40142"/>
          <a:stretch/>
        </p:blipFill>
        <p:spPr bwMode="auto">
          <a:xfrm>
            <a:off x="1388579" y="416560"/>
            <a:ext cx="5936559" cy="2604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1D9B6-F076-4000-9D7B-A5077CB4843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2" r="25991" b="2762"/>
          <a:stretch/>
        </p:blipFill>
        <p:spPr bwMode="auto">
          <a:xfrm>
            <a:off x="3778732" y="3429000"/>
            <a:ext cx="6538085" cy="2604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38BB386-4780-466F-A5FB-DFDA2E3C227B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17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0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E06763-E082-4423-8670-BDC4C4772F6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 bwMode="auto">
          <a:xfrm>
            <a:off x="2522786" y="377686"/>
            <a:ext cx="7396466" cy="431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8D6171-6FFB-4A5D-B559-A5D7F09D76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4" r="43804" b="2187"/>
          <a:stretch/>
        </p:blipFill>
        <p:spPr bwMode="auto">
          <a:xfrm>
            <a:off x="2522785" y="5059017"/>
            <a:ext cx="7396465" cy="5665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8C2B08-CE99-4F99-A8B6-1696AA5BC6F9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18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8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Картинки по запросу ec2 logo">
            <a:extLst>
              <a:ext uri="{FF2B5EF4-FFF2-40B4-BE49-F238E27FC236}">
                <a16:creationId xmlns:a16="http://schemas.microsoft.com/office/drawing/2014/main" id="{16DBFD90-C6C3-4E24-ACA4-1F645A5971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6" descr="Картинки по запросу ec2 logo">
            <a:extLst>
              <a:ext uri="{FF2B5EF4-FFF2-40B4-BE49-F238E27FC236}">
                <a16:creationId xmlns:a16="http://schemas.microsoft.com/office/drawing/2014/main" id="{FC86D2AD-325E-4D38-A8A7-484B2E5F33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8" descr="Картинки по запросу ec2 logo">
            <a:extLst>
              <a:ext uri="{FF2B5EF4-FFF2-40B4-BE49-F238E27FC236}">
                <a16:creationId xmlns:a16="http://schemas.microsoft.com/office/drawing/2014/main" id="{48829343-B580-4102-9D3B-D433FB2C71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стол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31674558-65A1-42F3-95C8-A74246CBB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835" y="3035039"/>
            <a:ext cx="2065251" cy="186067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50EDB30-4FEE-408C-AF8C-BB35760F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35" y="124785"/>
            <a:ext cx="2065250" cy="205107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C2718AF6-8727-4F4B-9734-BA40EFCC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874" y="3013900"/>
            <a:ext cx="971940" cy="830199"/>
          </a:xfrm>
          <a:prstGeom prst="rect">
            <a:avLst/>
          </a:prstGeom>
        </p:spPr>
      </p:pic>
      <p:pic>
        <p:nvPicPr>
          <p:cNvPr id="36" name="Рисунок 35" descr="Изображение выглядит как комнат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51738A7-2974-4FB3-BEED-1F84396F1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755" y="3187332"/>
            <a:ext cx="1564946" cy="1564946"/>
          </a:xfrm>
          <a:prstGeom prst="rect">
            <a:avLst/>
          </a:prstGeom>
        </p:spPr>
      </p:pic>
      <p:pic>
        <p:nvPicPr>
          <p:cNvPr id="38" name="Рисунок 37" descr="Изображение выглядит как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4DFA55B2-121C-4886-997E-58479CE31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397" y="550290"/>
            <a:ext cx="1569103" cy="15691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" name="Рисунок 39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71EE9BC-05C3-438F-BD3F-624D06119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9053" y="3368436"/>
            <a:ext cx="1242720" cy="119387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77DC37F-38EC-44BC-89ED-30DE4FBFAE02}"/>
              </a:ext>
            </a:extLst>
          </p:cNvPr>
          <p:cNvSpPr/>
          <p:nvPr/>
        </p:nvSpPr>
        <p:spPr>
          <a:xfrm>
            <a:off x="11903138" y="6477301"/>
            <a:ext cx="28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noProof="1"/>
              <a:t>1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AAAF4404-1EE9-4AEA-A14F-57041CE8A986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V="1">
            <a:off x="3150413" y="2119393"/>
            <a:ext cx="62536" cy="1249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E043653-A713-4112-8D86-BF3CF1462EF5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10300460" y="2175864"/>
            <a:ext cx="1" cy="859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FEB0B8B-BFBF-4FFB-AEDA-46AF38EC9473}"/>
              </a:ext>
            </a:extLst>
          </p:cNvPr>
          <p:cNvCxnSpPr>
            <a:cxnSpLocks/>
            <a:stCxn id="36" idx="3"/>
            <a:endCxn id="16" idx="1"/>
          </p:cNvCxnSpPr>
          <p:nvPr/>
        </p:nvCxnSpPr>
        <p:spPr>
          <a:xfrm flipV="1">
            <a:off x="6525701" y="3965377"/>
            <a:ext cx="2742134" cy="4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ED079521-F947-4531-99EB-6551C73437E2}"/>
              </a:ext>
            </a:extLst>
          </p:cNvPr>
          <p:cNvCxnSpPr>
            <a:cxnSpLocks/>
            <a:stCxn id="38" idx="3"/>
            <a:endCxn id="36" idx="0"/>
          </p:cNvCxnSpPr>
          <p:nvPr/>
        </p:nvCxnSpPr>
        <p:spPr>
          <a:xfrm>
            <a:off x="3997500" y="1334842"/>
            <a:ext cx="1745728" cy="1852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8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77D218-BF94-4B70-B37B-E300D141ED4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280" r="3565" b="10514"/>
          <a:stretch/>
        </p:blipFill>
        <p:spPr bwMode="auto">
          <a:xfrm>
            <a:off x="2467341" y="288235"/>
            <a:ext cx="7257318" cy="336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BCBB7-D0E4-4A77-BDB5-328D62607D5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71" b="41647"/>
          <a:stretch/>
        </p:blipFill>
        <p:spPr bwMode="auto">
          <a:xfrm>
            <a:off x="3595432" y="3868157"/>
            <a:ext cx="5001136" cy="27016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CEBBC6-8D20-4250-8328-64BB73B205DB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19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4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774378-066B-4E2B-B8B8-3ADC2C63E2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02" y="449566"/>
            <a:ext cx="9649454" cy="32974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36A1FD-E6A6-4A89-8B4C-A510DBABA89D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20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6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компьютер, ноутбук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373E1AE-6586-4030-806C-AEF50817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97"/>
            <a:ext cx="12192000" cy="616900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9B88C4-BB21-4768-93B8-29CB2F6F8B21}"/>
              </a:ext>
            </a:extLst>
          </p:cNvPr>
          <p:cNvSpPr/>
          <p:nvPr/>
        </p:nvSpPr>
        <p:spPr>
          <a:xfrm>
            <a:off x="11725835" y="6488668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21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4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внутренний, компьютер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4B96345-AC57-421E-B2B3-8C3A6444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80"/>
            <a:ext cx="12192000" cy="3685535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компьюте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A28B2CAC-F760-445F-B8D8-646A71572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39" r="43309" b="27218"/>
          <a:stretch/>
        </p:blipFill>
        <p:spPr>
          <a:xfrm>
            <a:off x="1477617" y="4452729"/>
            <a:ext cx="9879300" cy="133184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25BB4C-DB46-44A5-A1EC-EE236DD24FE4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22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внутренний, компьютер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34153CE9-9328-48C5-8703-2BC12A85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5" y="199575"/>
            <a:ext cx="11561369" cy="635219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46D2CD-936C-41CA-B3C2-7D96667F1459}"/>
              </a:ext>
            </a:extLst>
          </p:cNvPr>
          <p:cNvSpPr/>
          <p:nvPr/>
        </p:nvSpPr>
        <p:spPr>
          <a:xfrm>
            <a:off x="11668945" y="6473759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23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2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31CB9D2-4382-4B3A-B2CE-9A615FA7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56" y="150165"/>
            <a:ext cx="9059539" cy="2343477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C2E744C-B880-4639-8ADC-7F89A41E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892" y="2569279"/>
            <a:ext cx="8983329" cy="403916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28D605-F4FF-4440-B2EC-D900629BBFCD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24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5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53359-ABE8-48EB-8624-CD7F3987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55" y="504109"/>
            <a:ext cx="10450058" cy="2514951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6A34E96-BF15-40CB-A37D-7FD32634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49" y="3348318"/>
            <a:ext cx="9972965" cy="276561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E4B61D-C423-4557-A49D-ABD5B57A4BE8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25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6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F58B7BD-4DD1-4B1D-8878-9D2CA330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0" y="761404"/>
            <a:ext cx="9487987" cy="461741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505586-3987-4FBB-B8BF-6547EEBA3C16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26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2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9E01E09-DEB2-4C81-954D-EABE8C75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26" y="1218655"/>
            <a:ext cx="10586608" cy="312026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45DF3D-ADA0-497A-9219-46C6A6E635C4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27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5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DB4A5B7-B99B-4258-860B-62466AB4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2" y="493114"/>
            <a:ext cx="9059539" cy="1657581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576EB3A-0AA6-4C39-A5BB-2EB9ED884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2" y="2755805"/>
            <a:ext cx="9040487" cy="333421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D0B76B6-69D9-4D5C-8FDF-0F52E4388F16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28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6184BB-A24C-4CA6-BDE4-0EF3E0BBA717}"/>
              </a:ext>
            </a:extLst>
          </p:cNvPr>
          <p:cNvSpPr/>
          <p:nvPr/>
        </p:nvSpPr>
        <p:spPr>
          <a:xfrm>
            <a:off x="11894173" y="6477301"/>
            <a:ext cx="28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</a:t>
            </a:r>
            <a:endParaRPr lang="uk-UA" noProof="1">
              <a:solidFill>
                <a:schemeClr val="bg1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DA8BF50-D428-488C-AD44-0722A60A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143000"/>
            <a:ext cx="10018713" cy="1752599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GITHUB</a:t>
            </a:r>
            <a:endParaRPr lang="ru-RU" sz="9600" dirty="0"/>
          </a:p>
        </p:txBody>
      </p:sp>
      <p:pic>
        <p:nvPicPr>
          <p:cNvPr id="1026" name="Picture 2" descr="Картинки по запросу git hub">
            <a:extLst>
              <a:ext uri="{FF2B5EF4-FFF2-40B4-BE49-F238E27FC236}">
                <a16:creationId xmlns:a16="http://schemas.microsoft.com/office/drawing/2014/main" id="{B30B7C5B-AEEA-4CA0-98B4-64AFA385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3429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2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ABEC2DF-A2EE-4217-B506-B2E42F9B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76" y="671055"/>
            <a:ext cx="9924527" cy="424160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AF8F13-216B-4623-AA93-594F6DE5F733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29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2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монитор, сидит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2FDFE514-ED4F-4E09-BFAD-139CC4A2F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8" r="34953"/>
          <a:stretch/>
        </p:blipFill>
        <p:spPr>
          <a:xfrm>
            <a:off x="2819399" y="268356"/>
            <a:ext cx="7780845" cy="600323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944B23-91CC-4178-A483-53B66A04AFE2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30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57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монитор, сидит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85E3DD8D-E91F-4F3A-BA68-4536EF1C8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70" r="1630"/>
          <a:stretch/>
        </p:blipFill>
        <p:spPr>
          <a:xfrm>
            <a:off x="553279" y="745432"/>
            <a:ext cx="11452003" cy="44427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5B33FF-321D-41D0-8498-B9576D3420F8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31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5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компьютер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B3101461-B190-469F-B0F7-29090C6D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28"/>
            <a:ext cx="12192000" cy="2964647"/>
          </a:xfrm>
          <a:prstGeom prst="rect">
            <a:avLst/>
          </a:prstGeom>
        </p:spPr>
      </p:pic>
      <p:pic>
        <p:nvPicPr>
          <p:cNvPr id="7" name="Рисунок 6" descr="Изображение выглядит как монитор, снимок экрана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C5144DF-27DC-4387-B9BA-BE42C5B68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3131" r="46466" b="69826"/>
          <a:stretch/>
        </p:blipFill>
        <p:spPr>
          <a:xfrm>
            <a:off x="1457739" y="3625000"/>
            <a:ext cx="10123044" cy="188843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0956545-4BF0-4D21-8C8F-C45A55169784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32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54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4B063C-13F0-4EB7-AFFA-13DA60A5A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7" r="8451"/>
          <a:stretch/>
        </p:blipFill>
        <p:spPr>
          <a:xfrm>
            <a:off x="1086874" y="276220"/>
            <a:ext cx="10018252" cy="3340931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99C2971-AE0D-4C55-A0A1-2A7E492A9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8" t="69594" r="22726" b="3946"/>
          <a:stretch/>
        </p:blipFill>
        <p:spPr>
          <a:xfrm>
            <a:off x="2126972" y="3876259"/>
            <a:ext cx="8275903" cy="228600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7D07EB-25CD-4911-9E16-8D49D06D2C93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33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92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монитор, экран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6CB6E1FF-7276-4485-AF8A-55AA30256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70" r="50000"/>
          <a:stretch/>
        </p:blipFill>
        <p:spPr>
          <a:xfrm>
            <a:off x="1507436" y="337930"/>
            <a:ext cx="9689002" cy="1490869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монитор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C9E320D0-DB2C-4877-84D8-E2D8E32AB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09" r="24638"/>
          <a:stretch/>
        </p:blipFill>
        <p:spPr>
          <a:xfrm>
            <a:off x="1650694" y="2119519"/>
            <a:ext cx="9545744" cy="381414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F97AC3E-EB7D-49CA-8B89-2A1D017A5B64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34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0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монитор, сидит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A9A315C0-46D9-4DF4-988F-898A8702E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05" r="1630"/>
          <a:stretch/>
        </p:blipFill>
        <p:spPr>
          <a:xfrm>
            <a:off x="454908" y="616224"/>
            <a:ext cx="11282183" cy="475090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949B4C9-24D4-4888-9E86-D11D91B8A6F6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35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01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1556917-90BD-438F-8868-B1C5B51E4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b="-1"/>
          <a:stretch/>
        </p:blipFill>
        <p:spPr>
          <a:xfrm>
            <a:off x="89647" y="395265"/>
            <a:ext cx="11896166" cy="606747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7547983-B84A-4B8E-B8E4-204405D3C6A7}"/>
              </a:ext>
            </a:extLst>
          </p:cNvPr>
          <p:cNvSpPr/>
          <p:nvPr/>
        </p:nvSpPr>
        <p:spPr>
          <a:xfrm>
            <a:off x="11636188" y="6462735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36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38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черный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09EF847-622E-4EBB-B76C-30FBA760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43" y="1633205"/>
            <a:ext cx="3129496" cy="3129496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рный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0CCC188-4E3C-486D-9871-5EBD1A50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48" y="1633205"/>
            <a:ext cx="3129496" cy="3129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036B1-427E-4D01-A1ED-B6663B7DEB3E}"/>
              </a:ext>
            </a:extLst>
          </p:cNvPr>
          <p:cNvSpPr txBox="1"/>
          <p:nvPr/>
        </p:nvSpPr>
        <p:spPr>
          <a:xfrm>
            <a:off x="8779419" y="5307106"/>
            <a:ext cx="2196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GitHub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2FB25-E1AE-4C43-AE60-729A69B98006}"/>
              </a:ext>
            </a:extLst>
          </p:cNvPr>
          <p:cNvSpPr txBox="1"/>
          <p:nvPr/>
        </p:nvSpPr>
        <p:spPr>
          <a:xfrm>
            <a:off x="2469514" y="5378824"/>
            <a:ext cx="2196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Project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7F8807-E048-40F3-B97D-BC3EB669E53E}"/>
              </a:ext>
            </a:extLst>
          </p:cNvPr>
          <p:cNvSpPr/>
          <p:nvPr/>
        </p:nvSpPr>
        <p:spPr>
          <a:xfrm>
            <a:off x="11636188" y="6342830"/>
            <a:ext cx="46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37</a:t>
            </a:r>
            <a:endParaRPr lang="uk-U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20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B4AD9-5885-4152-8609-EB2785A6D0F4}"/>
              </a:ext>
            </a:extLst>
          </p:cNvPr>
          <p:cNvSpPr txBox="1"/>
          <p:nvPr/>
        </p:nvSpPr>
        <p:spPr>
          <a:xfrm>
            <a:off x="2245396" y="2133601"/>
            <a:ext cx="7866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Thanks for your attention</a:t>
            </a:r>
            <a:endParaRPr lang="ru-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9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3A1AA1-58B4-4711-A522-777459E9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207"/>
            <a:ext cx="12192000" cy="486958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71A63A-0A34-4FAC-850F-50E1B3804AA3}"/>
              </a:ext>
            </a:extLst>
          </p:cNvPr>
          <p:cNvSpPr/>
          <p:nvPr/>
        </p:nvSpPr>
        <p:spPr>
          <a:xfrm>
            <a:off x="11795561" y="6306971"/>
            <a:ext cx="28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872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E13473-DF0D-4EBA-A388-19DF14B8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266699"/>
            <a:ext cx="9753600" cy="5715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FBD6A1-B083-4081-AC84-EE7955932160}"/>
              </a:ext>
            </a:extLst>
          </p:cNvPr>
          <p:cNvSpPr/>
          <p:nvPr/>
        </p:nvSpPr>
        <p:spPr>
          <a:xfrm>
            <a:off x="11769663" y="6337158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9290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, внутренний, компьютер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2608FDB1-F120-414F-A525-CF4A578E2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6"/>
          <a:stretch/>
        </p:blipFill>
        <p:spPr>
          <a:xfrm>
            <a:off x="0" y="313764"/>
            <a:ext cx="12192000" cy="567968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72F971-07BE-47A2-AC56-7620C434111C}"/>
              </a:ext>
            </a:extLst>
          </p:cNvPr>
          <p:cNvSpPr/>
          <p:nvPr/>
        </p:nvSpPr>
        <p:spPr>
          <a:xfrm>
            <a:off x="11724839" y="6359570"/>
            <a:ext cx="39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3054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E1E8F8C-9A0E-4169-BF13-C91300E0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43844"/>
            <a:ext cx="12192000" cy="2851876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монитор, ноутбук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1CFFC17B-5F16-4D0A-934C-18E60EC66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13" r="46903"/>
          <a:stretch/>
        </p:blipFill>
        <p:spPr>
          <a:xfrm>
            <a:off x="2315530" y="896212"/>
            <a:ext cx="7560939" cy="95006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C0D612-F02D-4E00-B6B6-10F2CD28A16C}"/>
              </a:ext>
            </a:extLst>
          </p:cNvPr>
          <p:cNvSpPr/>
          <p:nvPr/>
        </p:nvSpPr>
        <p:spPr>
          <a:xfrm>
            <a:off x="11733805" y="63362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8807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снимок экрана, сидит, ноутбук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3025B995-ED20-4AB6-B903-E6F597CC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71500"/>
            <a:ext cx="9753600" cy="5715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26D8F4-4C6F-476C-8610-2747665E21D0}"/>
              </a:ext>
            </a:extLst>
          </p:cNvPr>
          <p:cNvSpPr/>
          <p:nvPr/>
        </p:nvSpPr>
        <p:spPr>
          <a:xfrm>
            <a:off x="11626227" y="6286500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6180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C214FE3-9B9D-4A81-B73D-5AA56362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148"/>
            <a:ext cx="12192000" cy="412807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B6EA485-E187-4988-B38E-8516FFBC29C8}"/>
              </a:ext>
            </a:extLst>
          </p:cNvPr>
          <p:cNvSpPr/>
          <p:nvPr/>
        </p:nvSpPr>
        <p:spPr>
          <a:xfrm>
            <a:off x="11680016" y="6277997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noProof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15927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35_TF22644756.potx" id="{27E14D99-0C46-44F1-815C-7CA62B8509D0}" vid="{1AF6B17D-3219-4A4E-BA4D-BFE8887A554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infopath/2007/PartnerControls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16c05727-aa75-4e4a-9b5f-8a80a1165891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Широкоэкранный</PresentationFormat>
  <Paragraphs>49</Paragraphs>
  <Slides>39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Corbel</vt:lpstr>
      <vt:lpstr>Параллакс</vt:lpstr>
      <vt:lpstr>Реализация СI/CD</vt:lpstr>
      <vt:lpstr>Презентация PowerPoint</vt:lpstr>
      <vt:lpstr>GITHUB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Terraform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Jenkins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2019-11-12T12:16:48Z</dcterms:created>
  <dcterms:modified xsi:type="dcterms:W3CDTF">2019-11-13T15:14:40Z</dcterms:modified>
</cp:coreProperties>
</file>